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8" r:id="rId2"/>
    <p:sldId id="256" r:id="rId3"/>
    <p:sldId id="277" r:id="rId4"/>
    <p:sldId id="279" r:id="rId5"/>
    <p:sldId id="265" r:id="rId6"/>
    <p:sldId id="266" r:id="rId7"/>
    <p:sldId id="268" r:id="rId8"/>
    <p:sldId id="269" r:id="rId9"/>
    <p:sldId id="270" r:id="rId10"/>
    <p:sldId id="271" r:id="rId11"/>
    <p:sldId id="272" r:id="rId12"/>
    <p:sldId id="273" r:id="rId13"/>
    <p:sldId id="276" r:id="rId14"/>
    <p:sldId id="274" r:id="rId15"/>
    <p:sldId id="275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0CE65-F4C1-43F1-AFDC-45660C848ABF}" type="datetimeFigureOut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D1326-CE35-401E-9D74-A2ED674EFC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A5B29-F2EC-4FB9-A983-9AF99801CB25}" type="datetimeFigureOut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423CE-36E1-409E-A8C4-A923D011D9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14CE2-7B64-4F46-B09E-858769966E3E}" type="datetimeFigureOut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59D9E-C137-4397-825F-6BFC469C12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F3A5D-3E34-4E95-B4FA-C22BA50F216B}" type="datetimeFigureOut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56D91-1E31-4656-862D-334452699E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4B8A9-E2FF-4ADE-A19B-CEC547D786E2}" type="datetimeFigureOut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53632-2AE5-4C75-AC1E-1796712638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F738A-8C83-467B-92A2-625C1786DF31}" type="datetimeFigureOut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D700E-A32E-40BA-A2AF-805984ECD9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32B3B-C318-459F-8513-919A8ED57B15}" type="datetimeFigureOut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EEF7B-293B-454F-84C7-AD8AAAAAEE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322AF-503B-4844-81ED-A837621272EE}" type="datetimeFigureOut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72B14-A0A2-4DD3-9042-39FF32D300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B9A79-CE43-49D2-ABBE-781FDFDCE1C3}" type="datetimeFigureOut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5A12E-4E24-4B00-850C-4872672312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3F856-E827-480A-9B15-9A6DDC468DF9}" type="datetimeFigureOut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46250-0926-4322-AE67-D939615C9B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C88A8-FBC6-4C5C-90CC-F733155A6687}" type="datetimeFigureOut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B1214-FD27-43F2-8402-AD60B523FA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AD2EC0-F84A-4D59-8301-B1A8508CC0C3}" type="datetimeFigureOut">
              <a:rPr lang="ru-RU"/>
              <a:pPr>
                <a:defRPr/>
              </a:pPr>
              <a:t>24.06.2015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709703-28DE-4985-BA98-C46FCC673D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69" r:id="rId10"/>
    <p:sldLayoutId id="21474836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Шаблон презентации &quot;День Победы_08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6213" y="36513"/>
            <a:ext cx="9320213" cy="701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611188" y="1125538"/>
            <a:ext cx="78454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i="1">
                <a:solidFill>
                  <a:srgbClr val="C00000"/>
                </a:solidFill>
                <a:latin typeface="Franklin Gothic Book" pitchFamily="34" charset="0"/>
              </a:rPr>
              <a:t>Ратный подвиг дедов и отцов</a:t>
            </a:r>
          </a:p>
        </p:txBody>
      </p:sp>
      <p:sp>
        <p:nvSpPr>
          <p:cNvPr id="13315" name="Прямоугольник 4"/>
          <p:cNvSpPr>
            <a:spLocks noChangeArrowheads="1"/>
          </p:cNvSpPr>
          <p:nvPr/>
        </p:nvSpPr>
        <p:spPr bwMode="auto">
          <a:xfrm>
            <a:off x="2771775" y="2276475"/>
            <a:ext cx="5545138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2060"/>
                </a:solidFill>
                <a:latin typeface="Franklin Gothic Book" pitchFamily="34" charset="0"/>
              </a:rPr>
              <a:t>Мы все умрем, людей бессмертных нет.</a:t>
            </a:r>
          </a:p>
          <a:p>
            <a:r>
              <a:rPr lang="ru-RU" sz="2400" b="1" i="1">
                <a:solidFill>
                  <a:srgbClr val="002060"/>
                </a:solidFill>
                <a:latin typeface="Franklin Gothic Book" pitchFamily="34" charset="0"/>
              </a:rPr>
              <a:t>И это всем известно и не ново,</a:t>
            </a:r>
          </a:p>
          <a:p>
            <a:r>
              <a:rPr lang="ru-RU" sz="2400" b="1" i="1">
                <a:solidFill>
                  <a:srgbClr val="002060"/>
                </a:solidFill>
                <a:latin typeface="Franklin Gothic Book" pitchFamily="34" charset="0"/>
              </a:rPr>
              <a:t>Но мы живём, чтобы оставить след,</a:t>
            </a:r>
          </a:p>
          <a:p>
            <a:r>
              <a:rPr lang="ru-RU" sz="2400" b="1" i="1">
                <a:solidFill>
                  <a:srgbClr val="002060"/>
                </a:solidFill>
                <a:latin typeface="Franklin Gothic Book" pitchFamily="34" charset="0"/>
              </a:rPr>
              <a:t>Дом иль тропинку, дерево иль слово.</a:t>
            </a:r>
          </a:p>
          <a:p>
            <a:r>
              <a:rPr lang="ru-RU" sz="2400" b="1" i="1">
                <a:solidFill>
                  <a:srgbClr val="002060"/>
                </a:solidFill>
                <a:latin typeface="Franklin Gothic Book" pitchFamily="34" charset="0"/>
              </a:rPr>
              <a:t>                              О. Хайям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Шаблон презентации &quot;День Победы_14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3375" cy="694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Объект 4" descr="1 002"/>
          <p:cNvPicPr>
            <a:picLocks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 bwMode="auto">
          <a:xfrm rot="20470265">
            <a:off x="3131840" y="1129409"/>
            <a:ext cx="5340350" cy="37210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531" name="Прямоугольник 1"/>
          <p:cNvSpPr>
            <a:spLocks noChangeArrowheads="1"/>
          </p:cNvSpPr>
          <p:nvPr/>
        </p:nvSpPr>
        <p:spPr bwMode="auto">
          <a:xfrm>
            <a:off x="755650" y="2420938"/>
            <a:ext cx="2376488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latin typeface="Franklin Gothic Book" pitchFamily="34" charset="0"/>
              </a:rPr>
              <a:t>Петр Иванович с семьей отмечает день рождения </a:t>
            </a:r>
          </a:p>
          <a:p>
            <a:endParaRPr lang="ru-RU" sz="2400" b="1" i="1">
              <a:latin typeface="Franklin Gothic Book" pitchFamily="34" charset="0"/>
            </a:endParaRPr>
          </a:p>
          <a:p>
            <a:r>
              <a:rPr lang="ru-RU" sz="2400" b="1" i="1">
                <a:latin typeface="Franklin Gothic Book" pitchFamily="34" charset="0"/>
              </a:rPr>
              <a:t>1974 г. </a:t>
            </a:r>
          </a:p>
          <a:p>
            <a:endParaRPr lang="ru-RU">
              <a:latin typeface="Franklin Gothic Book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Шаблон презентации &quot;День Победы_04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39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Объект 4" descr="C:\Users\Тамара\Desktop\SAM_1082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2919324" y="1945578"/>
            <a:ext cx="5708104" cy="352839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23555" name="Прямоугольник 1"/>
          <p:cNvSpPr>
            <a:spLocks noChangeArrowheads="1"/>
          </p:cNvSpPr>
          <p:nvPr/>
        </p:nvSpPr>
        <p:spPr bwMode="auto">
          <a:xfrm>
            <a:off x="395288" y="2924175"/>
            <a:ext cx="25209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latin typeface="Franklin Gothic Book" pitchFamily="34" charset="0"/>
              </a:rPr>
              <a:t>Витрина школьного музея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Шаблон презентации &quot;День Победы_06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17075" cy="701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Объект 4" descr="C:\Users\Тамара\Desktop\SAM_1096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 bwMode="auto">
          <a:xfrm rot="20444481">
            <a:off x="1875978" y="960430"/>
            <a:ext cx="6564486" cy="397781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Шаблон презентации &quot;День Победы_12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80963"/>
            <a:ext cx="9251950" cy="693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23850" y="620713"/>
            <a:ext cx="88201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latin typeface="Monotype Corsiva" pitchFamily="66" charset="0"/>
              </a:rPr>
              <a:t>Если бы живы были мои прабабушка и прадедушка, они радовались бы нам, шестерым внукам, девятерым правнукам и двум праправнукам.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Шаблон презентации &quot;День Победы_15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2286000" y="476250"/>
            <a:ext cx="5886450" cy="62087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i="1">
                <a:solidFill>
                  <a:srgbClr val="002060"/>
                </a:solidFill>
                <a:latin typeface="Franklin Gothic Medium" pitchFamily="34" charset="0"/>
              </a:rPr>
              <a:t> «Я горжусь Вами! Я знаю, Вы сражались за свою Родину, за нас, ваших правнуков. Спасибо Вам за Победу, за то, что мы можем спокойно жить и учиться. Милый прадедушка, позвольте еще раз выразить слова искренней благодарности за Ваше мужество, за Ваш подвиг, за всё, что Вы сделали для меня и всех нас. Низкий поклон и большое спасибо всем ветеранам войны и тыла за Победу, за мир и покой в нашей стране!»</a:t>
            </a:r>
            <a:endParaRPr lang="ru-RU" sz="2400">
              <a:solidFill>
                <a:srgbClr val="002060"/>
              </a:solidFill>
              <a:latin typeface="Franklin Gothic Medium" pitchFamily="34" charset="0"/>
            </a:endParaRPr>
          </a:p>
          <a:p>
            <a:r>
              <a:rPr lang="ru-RU" sz="2400" i="1">
                <a:solidFill>
                  <a:srgbClr val="002060"/>
                </a:solidFill>
                <a:latin typeface="Franklin Gothic Medium" pitchFamily="34" charset="0"/>
              </a:rPr>
              <a:t>                                                                                           </a:t>
            </a:r>
          </a:p>
          <a:p>
            <a:r>
              <a:rPr lang="ru-RU" sz="2400" i="1">
                <a:solidFill>
                  <a:srgbClr val="002060"/>
                </a:solidFill>
                <a:latin typeface="Franklin Gothic Medium" pitchFamily="34" charset="0"/>
              </a:rPr>
              <a:t>                         </a:t>
            </a:r>
            <a:r>
              <a:rPr lang="ru-RU" sz="2400" i="1">
                <a:solidFill>
                  <a:srgbClr val="002060"/>
                </a:solidFill>
              </a:rPr>
              <a:t>ваши потомки</a:t>
            </a:r>
            <a:endParaRPr lang="ru-RU" sz="2400">
              <a:solidFill>
                <a:srgbClr val="002060"/>
              </a:solidFill>
            </a:endParaRPr>
          </a:p>
          <a:p>
            <a:r>
              <a:rPr lang="ru-RU" sz="2400" i="1">
                <a:solidFill>
                  <a:srgbClr val="002060"/>
                </a:solidFill>
                <a:latin typeface="Franklin Gothic Medium" pitchFamily="34" charset="0"/>
              </a:rPr>
              <a:t> </a:t>
            </a:r>
            <a:endParaRPr lang="ru-RU" sz="2400">
              <a:solidFill>
                <a:srgbClr val="002060"/>
              </a:solidFill>
              <a:latin typeface="Franklin Gothic Medium" pitchFamily="34" charset="0"/>
            </a:endParaRPr>
          </a:p>
          <a:p>
            <a:r>
              <a:rPr lang="ru-RU" sz="2400">
                <a:solidFill>
                  <a:srgbClr val="002060"/>
                </a:solidFill>
                <a:latin typeface="Franklin Gothic Medium" pitchFamily="34" charset="0"/>
              </a:rPr>
              <a:t>   </a:t>
            </a:r>
          </a:p>
          <a:p>
            <a:r>
              <a:rPr lang="ru-RU">
                <a:latin typeface="Franklin Gothic Book" pitchFamily="34" charset="0"/>
              </a:rPr>
              <a:t> 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Шаблон презентации &quot;День Победы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9850"/>
            <a:ext cx="9202738" cy="690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052513"/>
            <a:ext cx="8458200" cy="122396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7200" b="1" i="1" dirty="0" smtClean="0">
                <a:solidFill>
                  <a:srgbClr val="FF0000"/>
                </a:solidFill>
              </a:rPr>
              <a:t>       </a:t>
            </a:r>
            <a:r>
              <a:rPr lang="ru-RU" sz="7200" b="1" i="1" dirty="0" err="1" smtClean="0">
                <a:solidFill>
                  <a:srgbClr val="FF0000"/>
                </a:solidFill>
              </a:rPr>
              <a:t>Вельдяксов</a:t>
            </a:r>
            <a:r>
              <a:rPr lang="ru-RU" sz="7200" b="1" i="1" dirty="0" smtClean="0">
                <a:solidFill>
                  <a:srgbClr val="FF0000"/>
                </a:solidFill>
              </a:rPr>
              <a:t> </a:t>
            </a:r>
            <a:br>
              <a:rPr lang="ru-RU" sz="7200" b="1" i="1" dirty="0" smtClean="0">
                <a:solidFill>
                  <a:srgbClr val="FF0000"/>
                </a:solidFill>
              </a:rPr>
            </a:br>
            <a:r>
              <a:rPr lang="ru-RU" sz="7200" b="1" i="1" dirty="0" smtClean="0">
                <a:solidFill>
                  <a:srgbClr val="FF0000"/>
                </a:solidFill>
              </a:rPr>
              <a:t>    Пётр Иванович </a:t>
            </a:r>
            <a:endParaRPr lang="ru-RU" sz="7200" b="1" i="1" dirty="0">
              <a:solidFill>
                <a:srgbClr val="FF0000"/>
              </a:solidFill>
            </a:endParaRPr>
          </a:p>
        </p:txBody>
      </p:sp>
      <p:pic>
        <p:nvPicPr>
          <p:cNvPr id="14338" name="Picture 2" descr="Шаблон презентации &quot;День Победы_12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2100" y="0"/>
            <a:ext cx="9436100" cy="682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1414463" y="836613"/>
            <a:ext cx="602297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600" b="1" i="1">
                <a:solidFill>
                  <a:srgbClr val="FF0000"/>
                </a:solidFill>
                <a:latin typeface="Franklin Gothic Book" pitchFamily="34" charset="0"/>
              </a:rPr>
              <a:t>Вельдяксов</a:t>
            </a:r>
          </a:p>
          <a:p>
            <a:r>
              <a:rPr lang="ru-RU" sz="6600" b="1" i="1">
                <a:solidFill>
                  <a:srgbClr val="FF0000"/>
                </a:solidFill>
                <a:latin typeface="Franklin Gothic Book" pitchFamily="34" charset="0"/>
              </a:rPr>
              <a:t>Петр  Иванович</a:t>
            </a:r>
          </a:p>
          <a:p>
            <a:r>
              <a:rPr lang="ru-RU" sz="6600" b="1" i="1">
                <a:solidFill>
                  <a:srgbClr val="FF0000"/>
                </a:solidFill>
                <a:latin typeface="Franklin Gothic Book" pitchFamily="34" charset="0"/>
              </a:rPr>
              <a:t>(1914 – 1991)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Шаблон презентации &quot;День Победы_10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7788" y="-58738"/>
            <a:ext cx="9221788" cy="691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2987675" y="0"/>
            <a:ext cx="59055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     </a:t>
            </a:r>
            <a:r>
              <a:rPr lang="ru-RU" sz="2000">
                <a:latin typeface="Franklin Gothic Book" pitchFamily="34" charset="0"/>
              </a:rPr>
              <a:t>  </a:t>
            </a:r>
            <a:r>
              <a:rPr lang="ru-RU" sz="2000" b="1">
                <a:latin typeface="Times New Roman" pitchFamily="18" charset="0"/>
              </a:rPr>
              <a:t>Цель исследования</a:t>
            </a:r>
            <a:r>
              <a:rPr lang="ru-RU" sz="2000">
                <a:latin typeface="Times New Roman" pitchFamily="18" charset="0"/>
              </a:rPr>
              <a:t> </a:t>
            </a:r>
            <a:r>
              <a:rPr lang="ru-RU" sz="2000" i="1">
                <a:solidFill>
                  <a:srgbClr val="002060"/>
                </a:solidFill>
                <a:latin typeface="Times New Roman" pitchFamily="18" charset="0"/>
              </a:rPr>
              <a:t>заключается в том, чтобы на основе анализа документальных источников, поисковых материалов, составить  целостное описание боевого пути прадеда Вельдяксова Петра Ивановича. 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11413" y="1916113"/>
            <a:ext cx="6481762" cy="31400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  <a:cs typeface="+mn-cs"/>
              </a:rPr>
              <a:t> Задачи</a:t>
            </a:r>
            <a:r>
              <a:rPr lang="ru-RU" dirty="0">
                <a:latin typeface="+mn-lt"/>
                <a:cs typeface="+mn-cs"/>
              </a:rPr>
              <a:t>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i="1" dirty="0">
                <a:solidFill>
                  <a:srgbClr val="002060"/>
                </a:solidFill>
                <a:latin typeface="+mn-lt"/>
                <a:cs typeface="+mn-cs"/>
              </a:rPr>
              <a:t>отыскать сведения о местах службы, ранениях, наградах прадеда;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i="1" dirty="0">
                <a:solidFill>
                  <a:srgbClr val="002060"/>
                </a:solidFill>
                <a:latin typeface="+mn-lt"/>
                <a:cs typeface="+mn-cs"/>
              </a:rPr>
              <a:t>проанализировать литературу и  документальные источники по данному вопросу;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i="1" dirty="0">
                <a:solidFill>
                  <a:srgbClr val="002060"/>
                </a:solidFill>
                <a:latin typeface="+mn-lt"/>
                <a:cs typeface="+mn-cs"/>
              </a:rPr>
              <a:t>собрать материалы семейного архива и воспоминания членов семьи;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i="1" dirty="0">
                <a:solidFill>
                  <a:srgbClr val="002060"/>
                </a:solidFill>
                <a:latin typeface="+mn-lt"/>
                <a:cs typeface="+mn-cs"/>
              </a:rPr>
              <a:t>на основе изучения источников составить рассказ о жизни и подвигах прадеда</a:t>
            </a:r>
            <a:r>
              <a:rPr lang="ru-RU" sz="2000" i="1" dirty="0">
                <a:solidFill>
                  <a:srgbClr val="002060"/>
                </a:solidFill>
                <a:latin typeface="+mn-lt"/>
                <a:cs typeface="+mn-cs"/>
              </a:rPr>
              <a:t>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i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5364" name="Прямоугольник 3"/>
          <p:cNvSpPr>
            <a:spLocks noChangeArrowheads="1"/>
          </p:cNvSpPr>
          <p:nvPr/>
        </p:nvSpPr>
        <p:spPr bwMode="auto">
          <a:xfrm rot="10800000" flipV="1">
            <a:off x="2051050" y="4748213"/>
            <a:ext cx="6697663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b="1">
              <a:latin typeface="Franklin Gothic Book" pitchFamily="34" charset="0"/>
            </a:endParaRPr>
          </a:p>
          <a:p>
            <a:r>
              <a:rPr lang="ru-RU" sz="2000" b="1">
                <a:latin typeface="Franklin Gothic Book" pitchFamily="34" charset="0"/>
              </a:rPr>
              <a:t>Актуальность</a:t>
            </a:r>
            <a:r>
              <a:rPr lang="ru-RU" sz="2000">
                <a:latin typeface="Franklin Gothic Book" pitchFamily="34" charset="0"/>
              </a:rPr>
              <a:t>:</a:t>
            </a:r>
            <a:r>
              <a:rPr lang="ru-RU" sz="2000" i="1">
                <a:solidFill>
                  <a:srgbClr val="002060"/>
                </a:solidFill>
                <a:latin typeface="Franklin Gothic Book" pitchFamily="34" charset="0"/>
              </a:rPr>
              <a:t>  вписать историю моей семьи в  историю всей России в год 70-летия Великой Победы.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Шаблон презентации &quot;День Победы_10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6513"/>
            <a:ext cx="9196388" cy="688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Прямоугольник 2"/>
          <p:cNvSpPr>
            <a:spLocks noChangeArrowheads="1"/>
          </p:cNvSpPr>
          <p:nvPr/>
        </p:nvSpPr>
        <p:spPr bwMode="auto">
          <a:xfrm>
            <a:off x="2987675" y="1773238"/>
            <a:ext cx="615632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Franklin Gothic Book" pitchFamily="34" charset="0"/>
              </a:rPr>
              <a:t>Гипотеза</a:t>
            </a:r>
            <a:r>
              <a:rPr lang="ru-RU" sz="2800">
                <a:latin typeface="Franklin Gothic Book" pitchFamily="34" charset="0"/>
              </a:rPr>
              <a:t> – </a:t>
            </a:r>
            <a:r>
              <a:rPr lang="ru-RU" sz="2800" b="1" i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жизни каждого человека находит отражение история его Родины. Человек, который вместе со своей страной с честью переживает испытания, пользуется заслуженным уважением, является примером  для потомков.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Шаблон (фон) презентации &quot;Рамка &quot;Георгиевская лента&quot; -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513"/>
            <a:ext cx="9144000" cy="661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Прямоугольник 4"/>
          <p:cNvSpPr>
            <a:spLocks noChangeArrowheads="1"/>
          </p:cNvSpPr>
          <p:nvPr/>
        </p:nvSpPr>
        <p:spPr bwMode="auto">
          <a:xfrm>
            <a:off x="1116013" y="981075"/>
            <a:ext cx="7272337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latin typeface="Franklin Gothic Book" pitchFamily="34" charset="0"/>
              </a:rPr>
              <a:t>В августе 1941 года моего прадедушку направили в город Пугачев Саратовской области. Там он учился в полковой школе. </a:t>
            </a:r>
          </a:p>
          <a:p>
            <a:r>
              <a:rPr lang="ru-RU" sz="3200" b="1" i="1">
                <a:latin typeface="Franklin Gothic Book" pitchFamily="34" charset="0"/>
              </a:rPr>
              <a:t>7 ноября 1941 года прадед принял присягу в деревне Каменка и сразу же был отправлен на фронт.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Шаблон (фон) презентации &quot;Рамка &quot;Георгиевская лента&quot; -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51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AutoShape 4" descr="https://im2-tub-ru.yandex.net/i?id=1e7dbfd177ed117a6c2fc2bf7b6d11e5&amp;n=2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  <p:sp>
        <p:nvSpPr>
          <p:cNvPr id="18435" name="AutoShape 6" descr="https://im2-tub-ru.yandex.net/i?id=1e7dbfd177ed117a6c2fc2bf7b6d11e5&amp;n=21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Franklin Gothic Book" pitchFamily="34" charset="0"/>
            </a:endParaRPr>
          </a:p>
        </p:txBody>
      </p:sp>
      <p:pic>
        <p:nvPicPr>
          <p:cNvPr id="18436" name="Picture 8" descr="http://russian7.ru/wp-content/uploads/2013/12/3664854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620713"/>
            <a:ext cx="5473700" cy="310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Box 3"/>
          <p:cNvSpPr txBox="1">
            <a:spLocks noChangeArrowheads="1"/>
          </p:cNvSpPr>
          <p:nvPr/>
        </p:nvSpPr>
        <p:spPr bwMode="auto">
          <a:xfrm>
            <a:off x="3308350" y="3933825"/>
            <a:ext cx="2095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Franklin Gothic Book" pitchFamily="34" charset="0"/>
              </a:rPr>
              <a:t>К. К. Рокоссовский</a:t>
            </a:r>
          </a:p>
        </p:txBody>
      </p:sp>
      <p:sp>
        <p:nvSpPr>
          <p:cNvPr id="18438" name="TextBox 4"/>
          <p:cNvSpPr txBox="1">
            <a:spLocks noChangeArrowheads="1"/>
          </p:cNvSpPr>
          <p:nvPr/>
        </p:nvSpPr>
        <p:spPr bwMode="auto">
          <a:xfrm>
            <a:off x="1042988" y="4619625"/>
            <a:ext cx="7345362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>
                <a:latin typeface="Franklin Gothic Book" pitchFamily="34" charset="0"/>
              </a:rPr>
              <a:t>Петр Иванович попал в войска под командованием Константина Константиновича  Рокоссовского. </a:t>
            </a:r>
          </a:p>
          <a:p>
            <a:r>
              <a:rPr lang="ru-RU" sz="2000" b="1" i="1">
                <a:latin typeface="Franklin Gothic Book" pitchFamily="34" charset="0"/>
              </a:rPr>
              <a:t>В то время К.К. Рокоссовский командовал подвижной армейской группой Западного фронта. Она была собрана из разрозненных частей. </a:t>
            </a:r>
          </a:p>
          <a:p>
            <a:r>
              <a:rPr lang="ru-RU">
                <a:latin typeface="Franklin Gothic Book" pitchFamily="34" charset="0"/>
              </a:rPr>
              <a:t>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Шаблон (фон) презентации &quot;Рамка &quot;Георгиевская лента&quot; -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88" y="-9525"/>
            <a:ext cx="9136062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Объект 4" descr="F:\Рисунок (500)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 bwMode="auto">
          <a:xfrm>
            <a:off x="5436096" y="1124743"/>
            <a:ext cx="3456384" cy="4392487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5124" name="Picture 4" descr="http://nagradov.com/wp-content/uploads/2014/06/medal-za-oboronu-stalingrad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2532338" y="1412776"/>
            <a:ext cx="2428628" cy="234025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/>
          </a:extLst>
        </p:spPr>
      </p:pic>
      <p:pic>
        <p:nvPicPr>
          <p:cNvPr id="1026" name="Picture 2" descr="http://freemarket.kiev.ua/images_message/291/256444/745665/104891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32266" y="783785"/>
            <a:ext cx="1251446" cy="2203634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/>
          </a:extLst>
        </p:spPr>
      </p:pic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2555875" y="692150"/>
            <a:ext cx="27368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  <a:latin typeface="Franklin Gothic Book" pitchFamily="34" charset="0"/>
              </a:rPr>
              <a:t>Награды</a:t>
            </a:r>
          </a:p>
        </p:txBody>
      </p:sp>
      <p:sp>
        <p:nvSpPr>
          <p:cNvPr id="19462" name="TextBox 5"/>
          <p:cNvSpPr txBox="1">
            <a:spLocks noChangeArrowheads="1"/>
          </p:cNvSpPr>
          <p:nvPr/>
        </p:nvSpPr>
        <p:spPr bwMode="auto">
          <a:xfrm>
            <a:off x="539750" y="2987675"/>
            <a:ext cx="2552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Franklin Gothic Book" pitchFamily="34" charset="0"/>
              </a:rPr>
              <a:t>Медаль «за победу</a:t>
            </a:r>
          </a:p>
          <a:p>
            <a:r>
              <a:rPr lang="ru-RU" b="1" i="1">
                <a:latin typeface="Franklin Gothic Book" pitchFamily="34" charset="0"/>
              </a:rPr>
              <a:t>Над Германией</a:t>
            </a:r>
          </a:p>
        </p:txBody>
      </p:sp>
      <p:sp>
        <p:nvSpPr>
          <p:cNvPr id="19463" name="TextBox 6"/>
          <p:cNvSpPr txBox="1">
            <a:spLocks noChangeArrowheads="1"/>
          </p:cNvSpPr>
          <p:nvPr/>
        </p:nvSpPr>
        <p:spPr bwMode="auto">
          <a:xfrm>
            <a:off x="2339975" y="3830638"/>
            <a:ext cx="3581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latin typeface="Franklin Gothic Book" pitchFamily="34" charset="0"/>
              </a:rPr>
              <a:t>Медаль «За освобождение</a:t>
            </a:r>
          </a:p>
          <a:p>
            <a:r>
              <a:rPr lang="ru-RU" b="1" i="1">
                <a:latin typeface="Franklin Gothic Book" pitchFamily="34" charset="0"/>
              </a:rPr>
              <a:t>Сталинграда»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Шаблон (фон) презентации &quot;Рамка &quot;Георгиевская лента&quot; -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175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Объект 4" descr="F:\Рисунок (499)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3923928" y="733518"/>
            <a:ext cx="4536505" cy="532859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20483" name="Прямоугольник 1"/>
          <p:cNvSpPr>
            <a:spLocks noChangeArrowheads="1"/>
          </p:cNvSpPr>
          <p:nvPr/>
        </p:nvSpPr>
        <p:spPr bwMode="auto">
          <a:xfrm>
            <a:off x="611188" y="908050"/>
            <a:ext cx="3313112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latin typeface="Franklin Gothic Book" pitchFamily="34" charset="0"/>
              </a:rPr>
              <a:t>Благодарность от Верховного Главно командующего Маршала Советского Союза товарища Иосифа Виссарионовича Сталина за освобождение города Брест.</a:t>
            </a:r>
          </a:p>
          <a:p>
            <a:r>
              <a:rPr lang="ru-RU" sz="2400" b="1" i="1">
                <a:latin typeface="Franklin Gothic Book" pitchFamily="34" charset="0"/>
              </a:rPr>
              <a:t>28 июля 1944г.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Шаблон (фон) презентации &quot;Рамка &quot;Георгиевская лента&quot; -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Объект 4" descr="2%20002"/>
          <p:cNvPicPr>
            <a:picLocks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 bwMode="auto">
          <a:xfrm rot="667583">
            <a:off x="3180431" y="1257916"/>
            <a:ext cx="5400600" cy="40324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507" name="Прямоугольник 1"/>
          <p:cNvSpPr>
            <a:spLocks noChangeArrowheads="1"/>
          </p:cNvSpPr>
          <p:nvPr/>
        </p:nvSpPr>
        <p:spPr bwMode="auto">
          <a:xfrm>
            <a:off x="755650" y="1484313"/>
            <a:ext cx="2592388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latin typeface="Franklin Gothic Book" pitchFamily="34" charset="0"/>
              </a:rPr>
              <a:t>Петр Иванович в кругу семьи</a:t>
            </a:r>
          </a:p>
          <a:p>
            <a:r>
              <a:rPr lang="ru-RU" sz="3200" b="1" i="1">
                <a:latin typeface="Franklin Gothic Book" pitchFamily="34" charset="0"/>
              </a:rPr>
              <a:t> </a:t>
            </a:r>
          </a:p>
          <a:p>
            <a:r>
              <a:rPr lang="ru-RU" sz="3200" b="1" i="1">
                <a:latin typeface="Franklin Gothic Book" pitchFamily="34" charset="0"/>
              </a:rPr>
              <a:t>1950  год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1469</TotalTime>
  <Words>341</Words>
  <Application>Microsoft Office PowerPoint</Application>
  <PresentationFormat>Экран (4:3)</PresentationFormat>
  <Paragraphs>45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15</vt:i4>
      </vt:variant>
    </vt:vector>
  </HeadingPairs>
  <TitlesOfParts>
    <vt:vector size="31" baseType="lpstr">
      <vt:lpstr>Franklin Gothic Book</vt:lpstr>
      <vt:lpstr>Arial</vt:lpstr>
      <vt:lpstr>Franklin Gothic Medium</vt:lpstr>
      <vt:lpstr>Wingdings 2</vt:lpstr>
      <vt:lpstr>Calibri</vt:lpstr>
      <vt:lpstr>Times New Roman</vt:lpstr>
      <vt:lpstr>Monotype Corsiva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Вельдяксов  Пётр Иванович</dc:title>
  <dc:creator>Тамара</dc:creator>
  <cp:lastModifiedBy>гриша инна</cp:lastModifiedBy>
  <cp:revision>36</cp:revision>
  <dcterms:created xsi:type="dcterms:W3CDTF">2015-04-21T08:47:57Z</dcterms:created>
  <dcterms:modified xsi:type="dcterms:W3CDTF">2015-06-24T15:07:22Z</dcterms:modified>
</cp:coreProperties>
</file>